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FDD17B-75BB-ED4F-B2F0-03311052A513}">
          <p14:sldIdLst>
            <p14:sldId id="262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A5A"/>
    <a:srgbClr val="0B2B38"/>
    <a:srgbClr val="2A6D84"/>
    <a:srgbClr val="173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-395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5D2D-BEC4-9443-B4A3-1F75095DD3C1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9CF5E-1E52-F847-8AB1-836A3CF8C0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2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6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1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8F99D-875C-224E-9722-32EE7EC4875F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E9CE6-1EA5-4447-8787-189780E387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38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7223" y="2821921"/>
            <a:ext cx="69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Helvetica"/>
                <a:cs typeface="Helvetica"/>
              </a:rPr>
              <a:t>TEXTO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1213534" y="4889507"/>
            <a:ext cx="7930466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1C4A5A"/>
                </a:solidFill>
                <a:latin typeface="Arial"/>
                <a:cs typeface="Arial"/>
              </a:rPr>
              <a:t>TÍTULO.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98151" y="3120201"/>
            <a:ext cx="3129640" cy="498310"/>
          </a:xfrm>
          <a:prstGeom prst="rect">
            <a:avLst/>
          </a:prstGeom>
        </p:spPr>
        <p:txBody>
          <a:bodyPr lIns="90000" tIns="46800" rIns="90000" bIns="46800">
            <a:normAutofit lnSpcReduction="10000"/>
          </a:bodyPr>
          <a:lstStyle/>
          <a:p>
            <a:pPr marL="0" indent="0" algn="l" eaLnBrk="1" hangingPunct="1">
              <a:spcBef>
                <a:spcPts val="475"/>
              </a:spcBef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i="1" dirty="0">
                <a:solidFill>
                  <a:schemeClr val="bg1"/>
                </a:solidFill>
                <a:latin typeface="Times New Roman"/>
                <a:cs typeface="Times New Roman"/>
              </a:rPr>
              <a:t>Texto</a:t>
            </a:r>
          </a:p>
          <a:p>
            <a:pPr marL="0" indent="0" algn="l">
              <a:spcBef>
                <a:spcPts val="475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Texto</a:t>
            </a:r>
          </a:p>
          <a:p>
            <a:pPr marL="0" indent="0" eaLnBrk="1" hangingPunct="1">
              <a:spcBef>
                <a:spcPts val="475"/>
              </a:spcBef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F969B6-978E-4F05-B90D-97B7B9960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33065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1CEA8C48-CDE7-4BE0-B087-0D6A742CDB45}"/>
              </a:ext>
            </a:extLst>
          </p:cNvPr>
          <p:cNvSpPr txBox="1"/>
          <p:nvPr/>
        </p:nvSpPr>
        <p:spPr>
          <a:xfrm>
            <a:off x="5259623" y="2974321"/>
            <a:ext cx="69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Helvetica"/>
                <a:cs typeface="Helvetica"/>
              </a:rPr>
              <a:t>TEXTO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0FAC386-1F31-41DC-A3C1-E4C8E193F6DE}"/>
              </a:ext>
            </a:extLst>
          </p:cNvPr>
          <p:cNvSpPr txBox="1">
            <a:spLocks noChangeArrowheads="1"/>
          </p:cNvSpPr>
          <p:nvPr/>
        </p:nvSpPr>
        <p:spPr>
          <a:xfrm>
            <a:off x="5250551" y="3272601"/>
            <a:ext cx="3129640" cy="498310"/>
          </a:xfrm>
          <a:prstGeom prst="rect">
            <a:avLst/>
          </a:prstGeom>
        </p:spPr>
        <p:txBody>
          <a:bodyPr lIns="90000" tIns="46800" rIns="90000" bIns="4680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475"/>
              </a:spcBef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i="1">
                <a:solidFill>
                  <a:schemeClr val="bg1"/>
                </a:solidFill>
                <a:latin typeface="Times New Roman"/>
                <a:cs typeface="Times New Roman"/>
              </a:rPr>
              <a:t>Texto</a:t>
            </a:r>
          </a:p>
          <a:p>
            <a:pPr algn="l">
              <a:spcBef>
                <a:spcPts val="4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i="1">
                <a:solidFill>
                  <a:srgbClr val="FFFFFF"/>
                </a:solidFill>
                <a:latin typeface="Times New Roman"/>
                <a:cs typeface="Times New Roman"/>
              </a:rPr>
              <a:t>Texto</a:t>
            </a:r>
          </a:p>
          <a:p>
            <a:pPr>
              <a:spcBef>
                <a:spcPts val="475"/>
              </a:spcBef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31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33177" y="208648"/>
            <a:ext cx="7930466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1C4A5A"/>
                </a:solidFill>
                <a:latin typeface="Arial"/>
                <a:cs typeface="Arial"/>
              </a:rPr>
              <a:t>Título do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9114" y="5972471"/>
            <a:ext cx="1227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Helvetica"/>
                <a:cs typeface="Helvetica"/>
              </a:rPr>
              <a:t>INTRODUÇÃO</a:t>
            </a:r>
          </a:p>
        </p:txBody>
      </p:sp>
      <p:sp>
        <p:nvSpPr>
          <p:cNvPr id="6" name="CaixaDeTexto 14"/>
          <p:cNvSpPr txBox="1">
            <a:spLocks noChangeArrowheads="1"/>
          </p:cNvSpPr>
          <p:nvPr/>
        </p:nvSpPr>
        <p:spPr bwMode="auto">
          <a:xfrm>
            <a:off x="1038225" y="1479324"/>
            <a:ext cx="7243989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  <a:endParaRPr lang="pt-B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53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33177" y="208648"/>
            <a:ext cx="7930466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1C4A5A"/>
                </a:solidFill>
                <a:latin typeface="Arial"/>
                <a:cs typeface="Arial"/>
              </a:rPr>
              <a:t>Título do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1788" y="5972471"/>
            <a:ext cx="69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Helvetica"/>
                <a:cs typeface="Helvetica"/>
              </a:rPr>
              <a:t>TEXTO</a:t>
            </a:r>
          </a:p>
        </p:txBody>
      </p:sp>
      <p:sp>
        <p:nvSpPr>
          <p:cNvPr id="6" name="CaixaDeTexto 14"/>
          <p:cNvSpPr txBox="1">
            <a:spLocks noChangeArrowheads="1"/>
          </p:cNvSpPr>
          <p:nvPr/>
        </p:nvSpPr>
        <p:spPr bwMode="auto">
          <a:xfrm>
            <a:off x="1038225" y="1479324"/>
            <a:ext cx="7243989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  <a:endParaRPr lang="pt-B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59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33177" y="208648"/>
            <a:ext cx="7930466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1C4A5A"/>
                </a:solidFill>
                <a:latin typeface="Arial"/>
                <a:cs typeface="Arial"/>
              </a:rPr>
              <a:t>Título do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1788" y="5972471"/>
            <a:ext cx="69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Helvetica"/>
                <a:cs typeface="Helvetica"/>
              </a:rPr>
              <a:t>TEXTO</a:t>
            </a:r>
          </a:p>
        </p:txBody>
      </p:sp>
      <p:sp>
        <p:nvSpPr>
          <p:cNvPr id="6" name="CaixaDeTexto 14"/>
          <p:cNvSpPr txBox="1">
            <a:spLocks noChangeArrowheads="1"/>
          </p:cNvSpPr>
          <p:nvPr/>
        </p:nvSpPr>
        <p:spPr bwMode="auto">
          <a:xfrm>
            <a:off x="1038225" y="1479324"/>
            <a:ext cx="7243989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  <a:endParaRPr lang="pt-B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06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33177" y="208648"/>
            <a:ext cx="7930466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1C4A5A"/>
                </a:solidFill>
                <a:latin typeface="Arial"/>
                <a:cs typeface="Arial"/>
              </a:rPr>
              <a:t>Título do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1788" y="5972471"/>
            <a:ext cx="69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Helvetica"/>
                <a:cs typeface="Helvetica"/>
              </a:rPr>
              <a:t>TEXTO</a:t>
            </a:r>
          </a:p>
        </p:txBody>
      </p:sp>
      <p:sp>
        <p:nvSpPr>
          <p:cNvPr id="6" name="CaixaDeTexto 14"/>
          <p:cNvSpPr txBox="1">
            <a:spLocks noChangeArrowheads="1"/>
          </p:cNvSpPr>
          <p:nvPr/>
        </p:nvSpPr>
        <p:spPr bwMode="auto">
          <a:xfrm>
            <a:off x="1038225" y="1479324"/>
            <a:ext cx="7243989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  <a:endParaRPr lang="pt-B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73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533177" y="208648"/>
            <a:ext cx="7930466" cy="82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rgbClr val="1C4A5A"/>
                </a:solidFill>
                <a:latin typeface="Arial"/>
                <a:cs typeface="Arial"/>
              </a:rPr>
              <a:t>Título do Slide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1788" y="5972471"/>
            <a:ext cx="69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Helvetica"/>
                <a:cs typeface="Helvetica"/>
              </a:rPr>
              <a:t>TEXTO</a:t>
            </a:r>
          </a:p>
        </p:txBody>
      </p:sp>
      <p:sp>
        <p:nvSpPr>
          <p:cNvPr id="6" name="CaixaDeTexto 14"/>
          <p:cNvSpPr txBox="1">
            <a:spLocks noChangeArrowheads="1"/>
          </p:cNvSpPr>
          <p:nvPr/>
        </p:nvSpPr>
        <p:spPr bwMode="auto">
          <a:xfrm>
            <a:off x="1038225" y="1479324"/>
            <a:ext cx="7243989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4572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9144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1371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18288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</a:p>
          <a:p>
            <a:pPr marL="0" lvl="4" indent="0" algn="just" eaLnBrk="1" hangingPunct="1">
              <a:lnSpc>
                <a:spcPts val="3000"/>
              </a:lnSpc>
              <a:buClr>
                <a:srgbClr val="006699"/>
              </a:buClr>
              <a:buSzPct val="100000"/>
              <a:buFont typeface="Courier New" charset="0"/>
              <a:buChar char="o"/>
            </a:pPr>
            <a:r>
              <a:rPr lang="pt-BR" sz="16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Texto</a:t>
            </a:r>
            <a:endParaRPr lang="pt-B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64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58</Words>
  <Application>Microsoft Office PowerPoint</Application>
  <PresentationFormat>Apresentação na tela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Helvetica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Edna Emy Ambo</dc:creator>
  <cp:lastModifiedBy>USP</cp:lastModifiedBy>
  <cp:revision>27</cp:revision>
  <dcterms:created xsi:type="dcterms:W3CDTF">2013-11-06T17:36:10Z</dcterms:created>
  <dcterms:modified xsi:type="dcterms:W3CDTF">2025-06-26T16:27:46Z</dcterms:modified>
</cp:coreProperties>
</file>